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57" r:id="rId4"/>
    <p:sldId id="258" r:id="rId5"/>
    <p:sldId id="285" r:id="rId6"/>
    <p:sldId id="283" r:id="rId7"/>
    <p:sldId id="273" r:id="rId8"/>
    <p:sldId id="284" r:id="rId9"/>
    <p:sldId id="275" r:id="rId10"/>
    <p:sldId id="282" r:id="rId11"/>
    <p:sldId id="278" r:id="rId12"/>
    <p:sldId id="279" r:id="rId13"/>
    <p:sldId id="280" r:id="rId14"/>
    <p:sldId id="288" r:id="rId15"/>
    <p:sldId id="281" r:id="rId16"/>
    <p:sldId id="287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32C1D9-511C-4300-970E-311A44887927}">
          <p14:sldIdLst>
            <p14:sldId id="256"/>
            <p14:sldId id="274"/>
            <p14:sldId id="257"/>
            <p14:sldId id="258"/>
            <p14:sldId id="285"/>
            <p14:sldId id="283"/>
            <p14:sldId id="273"/>
            <p14:sldId id="284"/>
            <p14:sldId id="275"/>
            <p14:sldId id="282"/>
            <p14:sldId id="278"/>
            <p14:sldId id="279"/>
            <p14:sldId id="280"/>
            <p14:sldId id="288"/>
            <p14:sldId id="281"/>
            <p14:sldId id="287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0F8-DF75-49CD-BCA6-6920105981C7}" type="datetimeFigureOut">
              <a:rPr lang="en-IN" smtClean="0"/>
              <a:t>01-06-2020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51C5-7971-40E2-B23E-43C1BB10D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560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0F8-DF75-49CD-BCA6-6920105981C7}" type="datetimeFigureOut">
              <a:rPr lang="en-IN" smtClean="0"/>
              <a:t>01-06-2020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51C5-7971-40E2-B23E-43C1BB10D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986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0F8-DF75-49CD-BCA6-6920105981C7}" type="datetimeFigureOut">
              <a:rPr lang="en-IN" smtClean="0"/>
              <a:t>01-06-2020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51C5-7971-40E2-B23E-43C1BB10D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589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0F8-DF75-49CD-BCA6-6920105981C7}" type="datetimeFigureOut">
              <a:rPr lang="en-IN" smtClean="0"/>
              <a:t>01-06-2020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51C5-7971-40E2-B23E-43C1BB10D23E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8941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0F8-DF75-49CD-BCA6-6920105981C7}" type="datetimeFigureOut">
              <a:rPr lang="en-IN" smtClean="0"/>
              <a:t>01-06-2020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51C5-7971-40E2-B23E-43C1BB10D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078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0F8-DF75-49CD-BCA6-6920105981C7}" type="datetimeFigureOut">
              <a:rPr lang="en-IN" smtClean="0"/>
              <a:t>01-06-2020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51C5-7971-40E2-B23E-43C1BB10D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226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0F8-DF75-49CD-BCA6-6920105981C7}" type="datetimeFigureOut">
              <a:rPr lang="en-IN" smtClean="0"/>
              <a:t>01-06-2020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51C5-7971-40E2-B23E-43C1BB10D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71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0F8-DF75-49CD-BCA6-6920105981C7}" type="datetimeFigureOut">
              <a:rPr lang="en-IN" smtClean="0"/>
              <a:t>01-06-2020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51C5-7971-40E2-B23E-43C1BB10D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1368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0F8-DF75-49CD-BCA6-6920105981C7}" type="datetimeFigureOut">
              <a:rPr lang="en-IN" smtClean="0"/>
              <a:t>01-06-2020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51C5-7971-40E2-B23E-43C1BB10D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49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0F8-DF75-49CD-BCA6-6920105981C7}" type="datetimeFigureOut">
              <a:rPr lang="en-IN" smtClean="0"/>
              <a:t>01-06-2020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51C5-7971-40E2-B23E-43C1BB10D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450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0F8-DF75-49CD-BCA6-6920105981C7}" type="datetimeFigureOut">
              <a:rPr lang="en-IN" smtClean="0"/>
              <a:t>01-06-2020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51C5-7971-40E2-B23E-43C1BB10D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536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0F8-DF75-49CD-BCA6-6920105981C7}" type="datetimeFigureOut">
              <a:rPr lang="en-IN" smtClean="0"/>
              <a:t>01-06-2020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51C5-7971-40E2-B23E-43C1BB10D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115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0F8-DF75-49CD-BCA6-6920105981C7}" type="datetimeFigureOut">
              <a:rPr lang="en-IN" smtClean="0"/>
              <a:t>01-06-2020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51C5-7971-40E2-B23E-43C1BB10D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715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0F8-DF75-49CD-BCA6-6920105981C7}" type="datetimeFigureOut">
              <a:rPr lang="en-IN" smtClean="0"/>
              <a:t>01-06-2020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51C5-7971-40E2-B23E-43C1BB10D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52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0F8-DF75-49CD-BCA6-6920105981C7}" type="datetimeFigureOut">
              <a:rPr lang="en-IN" smtClean="0"/>
              <a:t>01-06-2020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51C5-7971-40E2-B23E-43C1BB10D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85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0F8-DF75-49CD-BCA6-6920105981C7}" type="datetimeFigureOut">
              <a:rPr lang="en-IN" smtClean="0"/>
              <a:t>01-06-2020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51C5-7971-40E2-B23E-43C1BB10D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162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0F8-DF75-49CD-BCA6-6920105981C7}" type="datetimeFigureOut">
              <a:rPr lang="en-IN" smtClean="0"/>
              <a:t>01-06-2020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51C5-7971-40E2-B23E-43C1BB10D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564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B6AC0F8-DF75-49CD-BCA6-6920105981C7}" type="datetimeFigureOut">
              <a:rPr lang="en-IN" smtClean="0"/>
              <a:t>01-06-2020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CF251C5-7971-40E2-B23E-43C1BB10D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833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387" y="279211"/>
            <a:ext cx="3589360" cy="2150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94881" y="2485072"/>
            <a:ext cx="4906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MEDICAPS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79141" y="3666028"/>
            <a:ext cx="7260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Intern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IN" sz="2800" dirty="0" err="1"/>
              <a:t>Hvantage</a:t>
            </a:r>
            <a:r>
              <a:rPr lang="en-IN" sz="2800" dirty="0"/>
              <a:t> Technologies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671" y="4694830"/>
            <a:ext cx="405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Submitted By:</a:t>
            </a:r>
          </a:p>
          <a:p>
            <a:r>
              <a:rPr lang="en-IN" dirty="0" err="1"/>
              <a:t>Shubham</a:t>
            </a:r>
            <a:r>
              <a:rPr lang="en-IN" dirty="0"/>
              <a:t> </a:t>
            </a:r>
            <a:r>
              <a:rPr lang="en-IN" dirty="0" smtClean="0"/>
              <a:t>Sharma(EN16CS2301257)</a:t>
            </a:r>
            <a:endParaRPr lang="en-IN" dirty="0"/>
          </a:p>
          <a:p>
            <a:r>
              <a:rPr lang="en-IN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70488" y="4306574"/>
            <a:ext cx="42444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Internal Guide</a:t>
            </a:r>
          </a:p>
          <a:p>
            <a:r>
              <a:rPr lang="en-US" dirty="0" smtClean="0"/>
              <a:t>Prof.(</a:t>
            </a:r>
            <a:r>
              <a:rPr lang="en-US" dirty="0" err="1" smtClean="0"/>
              <a:t>Dr</a:t>
            </a:r>
            <a:r>
              <a:rPr lang="en-US" dirty="0" smtClean="0"/>
              <a:t>).</a:t>
            </a:r>
            <a:r>
              <a:rPr lang="en-US" dirty="0" err="1" smtClean="0"/>
              <a:t>Ruchi</a:t>
            </a:r>
            <a:r>
              <a:rPr lang="en-US" dirty="0" smtClean="0"/>
              <a:t> Patel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External </a:t>
            </a:r>
            <a:r>
              <a:rPr lang="en-IN" dirty="0"/>
              <a:t>Guide/</a:t>
            </a:r>
            <a:r>
              <a:rPr lang="en-IN" dirty="0" err="1"/>
              <a:t>Incharge</a:t>
            </a:r>
            <a:endParaRPr lang="en-IN" dirty="0"/>
          </a:p>
          <a:p>
            <a:r>
              <a:rPr lang="en-IN" dirty="0" err="1"/>
              <a:t>Mr.</a:t>
            </a:r>
            <a:r>
              <a:rPr lang="en-IN" dirty="0"/>
              <a:t> </a:t>
            </a:r>
            <a:r>
              <a:rPr lang="en-IN" dirty="0" err="1" smtClean="0"/>
              <a:t>Neelesh</a:t>
            </a:r>
            <a:r>
              <a:rPr lang="en-IN" dirty="0" smtClean="0"/>
              <a:t> </a:t>
            </a:r>
            <a:r>
              <a:rPr lang="en-IN" dirty="0" err="1" smtClean="0"/>
              <a:t>jain</a:t>
            </a:r>
            <a:r>
              <a:rPr lang="en-IN" dirty="0" smtClean="0"/>
              <a:t> </a:t>
            </a:r>
          </a:p>
          <a:p>
            <a:r>
              <a:rPr lang="en-IN" dirty="0" smtClean="0"/>
              <a:t>(</a:t>
            </a:r>
            <a:r>
              <a:rPr lang="en-IN" dirty="0" err="1"/>
              <a:t>Hvantage</a:t>
            </a:r>
            <a:r>
              <a:rPr lang="en-IN" dirty="0"/>
              <a:t> Technologies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5169090" y="3182905"/>
            <a:ext cx="154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2019-2020</a:t>
            </a:r>
          </a:p>
        </p:txBody>
      </p:sp>
    </p:spTree>
    <p:extLst>
      <p:ext uri="{BB962C8B-B14F-4D97-AF65-F5344CB8AC3E}">
        <p14:creationId xmlns:p14="http://schemas.microsoft.com/office/powerpoint/2010/main" val="33829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Category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52" y="1731963"/>
            <a:ext cx="8737371" cy="4059237"/>
          </a:xfrm>
        </p:spPr>
      </p:pic>
    </p:spTree>
    <p:extLst>
      <p:ext uri="{BB962C8B-B14F-4D97-AF65-F5344CB8AC3E}">
        <p14:creationId xmlns:p14="http://schemas.microsoft.com/office/powerpoint/2010/main" val="239920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41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Adding Chef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60" y="1530036"/>
            <a:ext cx="10167041" cy="4807390"/>
          </a:xfrm>
        </p:spPr>
      </p:pic>
    </p:spTree>
    <p:extLst>
      <p:ext uri="{BB962C8B-B14F-4D97-AF65-F5344CB8AC3E}">
        <p14:creationId xmlns:p14="http://schemas.microsoft.com/office/powerpoint/2010/main" val="370119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879"/>
          </a:xfrm>
        </p:spPr>
        <p:txBody>
          <a:bodyPr/>
          <a:lstStyle/>
          <a:p>
            <a:pPr algn="ctr"/>
            <a:r>
              <a:rPr lang="en-US" dirty="0" smtClean="0"/>
              <a:t>Adding Delivery Boy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71" y="1475716"/>
            <a:ext cx="9750582" cy="4701248"/>
          </a:xfrm>
        </p:spPr>
      </p:pic>
    </p:spTree>
    <p:extLst>
      <p:ext uri="{BB962C8B-B14F-4D97-AF65-F5344CB8AC3E}">
        <p14:creationId xmlns:p14="http://schemas.microsoft.com/office/powerpoint/2010/main" val="17116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8039"/>
          </a:xfrm>
        </p:spPr>
        <p:txBody>
          <a:bodyPr/>
          <a:lstStyle/>
          <a:p>
            <a:pPr algn="ctr"/>
            <a:r>
              <a:rPr lang="en-US" dirty="0" smtClean="0"/>
              <a:t>Manage Customer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76" y="1348966"/>
            <a:ext cx="9823010" cy="4988460"/>
          </a:xfrm>
        </p:spPr>
      </p:pic>
    </p:spTree>
    <p:extLst>
      <p:ext uri="{BB962C8B-B14F-4D97-AF65-F5344CB8AC3E}">
        <p14:creationId xmlns:p14="http://schemas.microsoft.com/office/powerpoint/2010/main" val="136927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7599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API for Salad-App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17" y="1731963"/>
            <a:ext cx="8686040" cy="4059237"/>
          </a:xfrm>
        </p:spPr>
      </p:pic>
    </p:spTree>
    <p:extLst>
      <p:ext uri="{BB962C8B-B14F-4D97-AF65-F5344CB8AC3E}">
        <p14:creationId xmlns:p14="http://schemas.microsoft.com/office/powerpoint/2010/main" val="4036487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5" y="561316"/>
            <a:ext cx="11561275" cy="6296684"/>
          </a:xfrm>
        </p:spPr>
      </p:pic>
    </p:spTree>
    <p:extLst>
      <p:ext uri="{BB962C8B-B14F-4D97-AF65-F5344CB8AC3E}">
        <p14:creationId xmlns:p14="http://schemas.microsoft.com/office/powerpoint/2010/main" val="139340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307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Future Scope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Payment Options: Add different payment options such as PayPal, Cash, Gift Cards etc. Allow to save payment details for future use.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Order Process Estimate: Provide customer a visual graphical order status bar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752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3894" y="2951700"/>
            <a:ext cx="59777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Thank you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2770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</a:t>
            </a:r>
            <a:r>
              <a:rPr lang="en-IN" dirty="0" err="1"/>
              <a:t>Hvantage</a:t>
            </a:r>
            <a:r>
              <a:rPr lang="en-IN" dirty="0"/>
              <a:t> Technology: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134" y="1731963"/>
            <a:ext cx="9094207" cy="4059237"/>
          </a:xfrm>
        </p:spPr>
      </p:pic>
    </p:spTree>
    <p:extLst>
      <p:ext uri="{BB962C8B-B14F-4D97-AF65-F5344CB8AC3E}">
        <p14:creationId xmlns:p14="http://schemas.microsoft.com/office/powerpoint/2010/main" val="280944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 App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955343" y="2100121"/>
            <a:ext cx="107544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The online food ordering service for the local restaurant or application for customers to provide more interactive menu so that ordering process could be carried out.</a:t>
            </a:r>
            <a:endParaRPr lang="en-IN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Ordering Food online is designed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for its more flexibility and performance and make sure that the system has enough navigation function through the picture information or significant logo guide customer</a:t>
            </a:r>
            <a:endParaRPr lang="en-IN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4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Technology Used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</a:t>
            </a:r>
            <a:r>
              <a:rPr lang="en-US" dirty="0" smtClean="0"/>
              <a:t> PHP(core)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&gt;</a:t>
            </a:r>
            <a:r>
              <a:rPr lang="en-US" dirty="0" err="1" smtClean="0"/>
              <a:t>Mysql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&gt;</a:t>
            </a:r>
            <a:r>
              <a:rPr lang="en-US" dirty="0" err="1" smtClean="0"/>
              <a:t>RectNative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897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7093"/>
          </a:xfrm>
        </p:spPr>
        <p:txBody>
          <a:bodyPr/>
          <a:lstStyle/>
          <a:p>
            <a:r>
              <a:rPr lang="en-IN" dirty="0" smtClean="0"/>
              <a:t>My Work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5303"/>
            <a:ext cx="10515600" cy="4601660"/>
          </a:xfrm>
        </p:spPr>
        <p:txBody>
          <a:bodyPr>
            <a:normAutofit/>
          </a:bodyPr>
          <a:lstStyle/>
          <a:p>
            <a:r>
              <a:rPr lang="en-US" dirty="0"/>
              <a:t>Worked on a Backend for the food delivery Application  Which is based on </a:t>
            </a:r>
            <a:r>
              <a:rPr lang="en-US" dirty="0" err="1"/>
              <a:t>Php</a:t>
            </a:r>
            <a:r>
              <a:rPr lang="en-US" dirty="0"/>
              <a:t> and  MYSQL (Database) . 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Making API for mobile application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Tools used:</a:t>
            </a:r>
          </a:p>
          <a:p>
            <a:pPr marL="0" indent="0">
              <a:buNone/>
            </a:pPr>
            <a:r>
              <a:rPr lang="en-IN" dirty="0"/>
              <a:t>   </a:t>
            </a:r>
            <a:r>
              <a:rPr lang="en-IN" dirty="0" smtClean="0"/>
              <a:t>1.   </a:t>
            </a:r>
            <a:r>
              <a:rPr lang="en-IN" dirty="0" err="1" smtClean="0"/>
              <a:t>phpMYadmin</a:t>
            </a:r>
            <a:endParaRPr lang="en-IN" dirty="0" smtClean="0"/>
          </a:p>
          <a:p>
            <a:pPr marL="0" indent="0">
              <a:buNone/>
            </a:pPr>
            <a:r>
              <a:rPr lang="en-US" dirty="0" smtClean="0"/>
              <a:t>   2.  XAMPP Server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3.  Postman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197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49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Block  Diagram for Salad-App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883" y="1239838"/>
            <a:ext cx="7810234" cy="5206229"/>
          </a:xfrm>
        </p:spPr>
      </p:pic>
    </p:spTree>
    <p:extLst>
      <p:ext uri="{BB962C8B-B14F-4D97-AF65-F5344CB8AC3E}">
        <p14:creationId xmlns:p14="http://schemas.microsoft.com/office/powerpoint/2010/main" val="228794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g7ea4488cbb_0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Topics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Food delivery application</a:t>
            </a:r>
          </a:p>
          <a:p>
            <a:endParaRPr lang="en-US" dirty="0" smtClean="0"/>
          </a:p>
          <a:p>
            <a:r>
              <a:rPr lang="en-US" dirty="0" smtClean="0"/>
              <a:t>Backend of food delivery app</a:t>
            </a:r>
          </a:p>
          <a:p>
            <a:endParaRPr lang="en-US" dirty="0" smtClean="0"/>
          </a:p>
          <a:p>
            <a:r>
              <a:rPr lang="en-US" dirty="0" smtClean="0"/>
              <a:t>Driver application</a:t>
            </a:r>
          </a:p>
          <a:p>
            <a:endParaRPr lang="en-US" dirty="0" smtClean="0"/>
          </a:p>
          <a:p>
            <a:r>
              <a:rPr lang="en-US" dirty="0" smtClean="0"/>
              <a:t>Driver backend</a:t>
            </a:r>
          </a:p>
        </p:txBody>
      </p:sp>
    </p:spTree>
    <p:extLst>
      <p:ext uri="{BB962C8B-B14F-4D97-AF65-F5344CB8AC3E}">
        <p14:creationId xmlns:p14="http://schemas.microsoft.com/office/powerpoint/2010/main" val="411288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8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Admin Login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25" y="1420813"/>
            <a:ext cx="9140949" cy="4756150"/>
          </a:xfrm>
        </p:spPr>
      </p:pic>
    </p:spTree>
    <p:extLst>
      <p:ext uri="{BB962C8B-B14F-4D97-AF65-F5344CB8AC3E}">
        <p14:creationId xmlns:p14="http://schemas.microsoft.com/office/powerpoint/2010/main" val="324491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Panel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15" y="1731963"/>
            <a:ext cx="8626445" cy="4059237"/>
          </a:xfrm>
        </p:spPr>
      </p:pic>
    </p:spTree>
    <p:extLst>
      <p:ext uri="{BB962C8B-B14F-4D97-AF65-F5344CB8AC3E}">
        <p14:creationId xmlns:p14="http://schemas.microsoft.com/office/powerpoint/2010/main" val="63211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250</TotalTime>
  <Words>202</Words>
  <Application>Microsoft Office PowerPoint</Application>
  <PresentationFormat>Widescreen</PresentationFormat>
  <Paragraphs>55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Calisto MT</vt:lpstr>
      <vt:lpstr>Times New Roman</vt:lpstr>
      <vt:lpstr>Trebuchet MS</vt:lpstr>
      <vt:lpstr>Verdana</vt:lpstr>
      <vt:lpstr>Wingdings 2</vt:lpstr>
      <vt:lpstr>Slate</vt:lpstr>
      <vt:lpstr>PowerPoint Presentation</vt:lpstr>
      <vt:lpstr>About Hvantage Technology:</vt:lpstr>
      <vt:lpstr>Salad App</vt:lpstr>
      <vt:lpstr>Technology Used</vt:lpstr>
      <vt:lpstr>My Work </vt:lpstr>
      <vt:lpstr>Block  Diagram for Salad-App</vt:lpstr>
      <vt:lpstr>Topics</vt:lpstr>
      <vt:lpstr>Admin Login Page</vt:lpstr>
      <vt:lpstr>Admin Panel</vt:lpstr>
      <vt:lpstr>Adding Category Page</vt:lpstr>
      <vt:lpstr>Adding Chef Page</vt:lpstr>
      <vt:lpstr>Adding Delivery Boy</vt:lpstr>
      <vt:lpstr>Manage Customer Page</vt:lpstr>
      <vt:lpstr>API for Salad-App</vt:lpstr>
      <vt:lpstr>PowerPoint Presentation</vt:lpstr>
      <vt:lpstr>Future Scope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hp</cp:lastModifiedBy>
  <cp:revision>38</cp:revision>
  <dcterms:created xsi:type="dcterms:W3CDTF">2020-02-26T08:02:09Z</dcterms:created>
  <dcterms:modified xsi:type="dcterms:W3CDTF">2020-06-01T13:53:05Z</dcterms:modified>
</cp:coreProperties>
</file>